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7" r:id="rId5"/>
    <p:sldId id="264" r:id="rId6"/>
    <p:sldId id="263" r:id="rId7"/>
    <p:sldId id="262" r:id="rId8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FF"/>
    <a:srgbClr val="3D424E"/>
    <a:srgbClr val="0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37" autoAdjust="0"/>
  </p:normalViewPr>
  <p:slideViewPr>
    <p:cSldViewPr snapToGrid="0" snapToObjects="1">
      <p:cViewPr>
        <p:scale>
          <a:sx n="157" d="100"/>
          <a:sy n="157" d="100"/>
        </p:scale>
        <p:origin x="-294" y="1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F5B91-2F5C-429D-94EF-D0BC8AC383B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95388"/>
            <a:ext cx="7772400" cy="92067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3D424E"/>
                </a:solidFill>
                <a:latin typeface="DINPro-Regular" pitchFamily="50" charset="0"/>
              </a:rPr>
              <a:t>ПРЕЗЕНТАЦИЯ ПРОЕКТА</a:t>
            </a:r>
            <a:br>
              <a:rPr lang="ru-RU" sz="2000" dirty="0" smtClean="0">
                <a:solidFill>
                  <a:srgbClr val="3D424E"/>
                </a:solidFill>
                <a:latin typeface="DINPro-Regular" pitchFamily="50" charset="0"/>
              </a:rPr>
            </a:br>
            <a:r>
              <a:rPr lang="ru-RU" sz="2000" dirty="0">
                <a:solidFill>
                  <a:srgbClr val="3D424E"/>
                </a:solidFill>
                <a:latin typeface="DINPro-Bold" pitchFamily="50" charset="0"/>
              </a:rPr>
              <a:t>«Обустройство Доски почета жителей </a:t>
            </a:r>
            <a:r>
              <a:rPr lang="ru-RU" sz="2000" dirty="0" err="1">
                <a:solidFill>
                  <a:srgbClr val="3D424E"/>
                </a:solidFill>
                <a:latin typeface="DINPro-Bold" pitchFamily="50" charset="0"/>
              </a:rPr>
              <a:t>г.п</a:t>
            </a:r>
            <a:r>
              <a:rPr lang="ru-RU" sz="2000" dirty="0">
                <a:solidFill>
                  <a:srgbClr val="3D424E"/>
                </a:solidFill>
                <a:latin typeface="DINPro-Bold" pitchFamily="50" charset="0"/>
              </a:rPr>
              <a:t>. </a:t>
            </a:r>
            <a:r>
              <a:rPr lang="ru-RU" sz="2000" dirty="0" smtClean="0">
                <a:solidFill>
                  <a:srgbClr val="3D424E"/>
                </a:solidFill>
                <a:latin typeface="DINPro-Bold" pitchFamily="50" charset="0"/>
              </a:rPr>
              <a:t>Таёжный»</a:t>
            </a:r>
            <a:endParaRPr lang="ru-RU" sz="2000" dirty="0">
              <a:solidFill>
                <a:srgbClr val="3D424E"/>
              </a:solidFill>
              <a:latin typeface="DINPro-Regular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047516"/>
            <a:ext cx="6400800" cy="131445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3D424E"/>
                </a:solidFill>
                <a:latin typeface="DINPro-Regular" pitchFamily="50" charset="0"/>
                <a:ea typeface="+mj-ea"/>
                <a:cs typeface="+mj-cs"/>
              </a:rPr>
              <a:t>Городское поселение Таёжный, Советский район</a:t>
            </a:r>
          </a:p>
          <a:p>
            <a:r>
              <a:rPr lang="ru-RU" sz="1800" dirty="0" smtClean="0">
                <a:solidFill>
                  <a:srgbClr val="3D424E"/>
                </a:solidFill>
                <a:latin typeface="DINPro-Regular" pitchFamily="50" charset="0"/>
                <a:ea typeface="+mj-ea"/>
                <a:cs typeface="+mj-cs"/>
              </a:rPr>
              <a:t>Ханты-Мансийский автономный округ - Югра</a:t>
            </a:r>
            <a:endParaRPr lang="ru-RU" sz="1800" dirty="0">
              <a:solidFill>
                <a:srgbClr val="3D424E"/>
              </a:solidFill>
              <a:latin typeface="DINPro-Regular" pitchFamily="50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9104" y="1"/>
            <a:ext cx="1419621" cy="141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699792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HP-PC\AppData\Local\Temp\7zEC2BE6C58\Логотип.jpg"/>
          <p:cNvPicPr>
            <a:picLocks noChangeAspect="1" noChangeArrowheads="1"/>
          </p:cNvPicPr>
          <p:nvPr/>
        </p:nvPicPr>
        <p:blipFill>
          <a:blip r:embed="rId4" cstate="print"/>
          <a:srcRect l="7143" t="14286" r="7143" b="14286"/>
          <a:stretch>
            <a:fillRect/>
          </a:stretch>
        </p:blipFill>
        <p:spPr bwMode="auto">
          <a:xfrm>
            <a:off x="7377952" y="303328"/>
            <a:ext cx="1339552" cy="1116293"/>
          </a:xfrm>
          <a:prstGeom prst="rect">
            <a:avLst/>
          </a:prstGeom>
          <a:noFill/>
        </p:spPr>
      </p:pic>
      <p:pic>
        <p:nvPicPr>
          <p:cNvPr id="4" name="Picture 4" descr="Герб Ханты-Мансийского автономного округа — Югры — Википед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8742" y="339502"/>
            <a:ext cx="720080" cy="83529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899104" y="4361966"/>
            <a:ext cx="2818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D424E"/>
                </a:solidFill>
                <a:latin typeface="DINPro-Regular" pitchFamily="50" charset="0"/>
              </a:rPr>
              <a:t>#</a:t>
            </a:r>
            <a:r>
              <a:rPr lang="ru-RU" dirty="0" err="1" smtClean="0">
                <a:solidFill>
                  <a:srgbClr val="3D424E"/>
                </a:solidFill>
                <a:latin typeface="DINPro-Regular" pitchFamily="50" charset="0"/>
              </a:rPr>
              <a:t>городаменяютсядлянас</a:t>
            </a:r>
            <a:endParaRPr lang="ru-RU" dirty="0"/>
          </a:p>
        </p:txBody>
      </p:sp>
      <p:pic>
        <p:nvPicPr>
          <p:cNvPr id="10" name="Рисунок 9" descr="на штампик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0362" y="339502"/>
            <a:ext cx="560705" cy="81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ОБЩАЯ ИНФОРМАЦИЯ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1"/>
            <a:ext cx="8496944" cy="372291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НАЗВАНИЕ ПРОЕКТА: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Обустройство Доски почета жителей </a:t>
            </a:r>
            <a:r>
              <a:rPr lang="ru-RU" sz="1400" dirty="0" err="1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г.п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. Таёжный</a:t>
            </a: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МЕСТОПОЛОЖЕНИЕ: улица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Железнодорожная, </a:t>
            </a:r>
            <a:r>
              <a:rPr lang="ru-RU" sz="1400" dirty="0" err="1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г.п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. Таёжный, Советский район,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Ханты-Мансийский автономный округ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– Югра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(в районе здания администрации </a:t>
            </a:r>
            <a:r>
              <a:rPr lang="ru-RU" sz="1400" dirty="0" err="1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г.п.Таёжный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)</a:t>
            </a:r>
            <a:endParaRPr lang="ru-RU" sz="1400" dirty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ИНФОРМАЦИЯ ПО ТЕКУЩЕМУ ИСПОЛЬЗОВАНИЮ: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не используется</a:t>
            </a:r>
            <a:endParaRPr lang="ru-RU" sz="1400" dirty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ОБОСНОВАНИЕ НЕОБХОДИМОСТИ БЛАГОУСТРОЙСТВА: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Доска почета жителей на территории п. Таёжный на сегодняшний день отсутствует. Для </a:t>
            </a:r>
            <a:r>
              <a:rPr lang="ru-RU" sz="1400" dirty="0" err="1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г.п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. Таёжный реализация данной идеи важна, ведь в поселении имеется огромное количество граждан, кто делает его лучше, вносит вклад в развитие территории.</a:t>
            </a:r>
            <a:endParaRPr lang="ru-RU" sz="1400" dirty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Основная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цель проекта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–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повышения общественного признания и поощрения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жителей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за заслуги в профессиональной деятельности. </a:t>
            </a:r>
            <a:endParaRPr lang="ru-RU" sz="14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СИТУАЦИОННЫЙ ПЛАН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859" y="999179"/>
            <a:ext cx="5853215" cy="3990659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3355" y="1049680"/>
            <a:ext cx="2664475" cy="3940157"/>
          </a:xfrm>
        </p:spPr>
        <p:txBody>
          <a:bodyPr>
            <a:normAutofit/>
          </a:bodyPr>
          <a:lstStyle/>
          <a:p>
            <a:pPr marL="0" lvl="1" algn="just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Улица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Железнодорожная</a:t>
            </a:r>
            <a:endParaRPr lang="ru-RU" sz="1400" dirty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just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расположена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в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центре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поселка. </a:t>
            </a: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just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just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Предусматривается:</a:t>
            </a:r>
          </a:p>
          <a:p>
            <a:pPr marL="0" lvl="1" algn="just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285750" lvl="1" indent="-285750" algn="just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установка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Доски почета жителей </a:t>
            </a:r>
            <a:r>
              <a:rPr lang="ru-RU" sz="1400" dirty="0" err="1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г.п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.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Таёжный.</a:t>
            </a: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285750" lvl="1" indent="-285750" algn="just">
              <a:spcBef>
                <a:spcPct val="0"/>
              </a:spcBef>
              <a:buFontTx/>
              <a:buChar char="-"/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285750" lvl="1" indent="-285750" algn="just">
              <a:spcBef>
                <a:spcPct val="0"/>
              </a:spcBef>
              <a:buFontTx/>
              <a:buChar char="-"/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171450" lvl="1" indent="-171450" algn="just">
              <a:spcBef>
                <a:spcPct val="0"/>
              </a:spcBef>
              <a:buFontTx/>
              <a:buChar char="-"/>
            </a:pPr>
            <a:endParaRPr lang="ru-RU" sz="1200" dirty="0">
              <a:solidFill>
                <a:schemeClr val="tx1"/>
              </a:solidFill>
              <a:latin typeface="Cera Pro" pitchFamily="2" charset="0"/>
            </a:endParaRPr>
          </a:p>
        </p:txBody>
      </p:sp>
      <p:pic>
        <p:nvPicPr>
          <p:cNvPr id="1026" name="Picture 2" descr="D:\Таежный\КГС\2022\г.п.Таежный Размещение на портале открытый регион\2 Общественная территория ул. Железнодорожная (доска почета)\фото\территория на карт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1" y="1068818"/>
            <a:ext cx="5758902" cy="385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8424604">
            <a:off x="3323410" y="2744089"/>
            <a:ext cx="320949" cy="60556"/>
          </a:xfrm>
          <a:prstGeom prst="rect">
            <a:avLst/>
          </a:prstGeom>
          <a:solidFill>
            <a:srgbClr val="006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ФОТОФИКСАЦИЯ СУЩЕСТВУЮЩЕЙ СИТУАЦИИ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225059"/>
            <a:ext cx="2636931" cy="1730090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43623" y="1225058"/>
            <a:ext cx="2636931" cy="1763594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83541" y="1225057"/>
            <a:ext cx="2636931" cy="176359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3243622" y="3138978"/>
            <a:ext cx="2636931" cy="100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Cera Pro" pitchFamily="2" charset="0"/>
              <a:ea typeface="+mn-ea"/>
              <a:cs typeface="+mn-cs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6183541" y="3141140"/>
            <a:ext cx="2636931" cy="100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sz="11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2050" name="Picture 2" descr="D:\Таежный\КГС\2022\г.п.Таежный Размещение на портале открытый регион\2 Общественная территория ул. Железнодорожная (доска почета)\фото\благоустраиваемая территор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178" y="1237786"/>
            <a:ext cx="2289818" cy="171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ZAM\Downloads\20210127_1641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84" y="1258673"/>
            <a:ext cx="2498018" cy="166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06" y="1260743"/>
            <a:ext cx="2437399" cy="167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ОПИСАНИЕ КОНЦЕПТУАЛЬНЫХ И ПРОЕКТНЫХ РЕШЕНИЙ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2"/>
            <a:ext cx="8496944" cy="3598486"/>
          </a:xfrm>
        </p:spPr>
        <p:txBody>
          <a:bodyPr>
            <a:normAutofit/>
          </a:bodyPr>
          <a:lstStyle/>
          <a:p>
            <a:pPr marL="0" lvl="1" algn="l">
              <a:spcBef>
                <a:spcPct val="0"/>
              </a:spcBef>
            </a:pPr>
            <a:r>
              <a:rPr lang="ru-RU" sz="1400" b="1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КОНЦЕПТУАЛЬНАЯ ИДЕЯ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: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благоустройство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поселения, направленное на улучшение его внешнего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облика.</a:t>
            </a: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r>
              <a:rPr lang="ru-RU" sz="1400" b="1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ПРОЕКТНЫЕ РЕШЕНИЯ: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Устройство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Доски почета жителей </a:t>
            </a:r>
            <a:r>
              <a:rPr lang="ru-RU" sz="1400" dirty="0" err="1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г.п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. Таёжный.</a:t>
            </a: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r>
              <a:rPr lang="ru-RU" sz="1400" b="1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Основные технико-экономические показатели: </a:t>
            </a:r>
          </a:p>
          <a:p>
            <a:pPr marL="0" lvl="1" algn="l">
              <a:spcBef>
                <a:spcPct val="0"/>
              </a:spcBef>
            </a:pPr>
            <a:endParaRPr lang="ru-RU" sz="1400" b="1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endParaRPr lang="ru-RU" sz="1400" dirty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endParaRPr lang="ru-RU" sz="1400" dirty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endParaRPr lang="ru-RU" sz="1400" dirty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endParaRPr lang="ru-RU" sz="1400" dirty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r>
              <a:rPr lang="ru-RU" sz="1400" b="1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СРОКИ РЕАЛИЗАЦИИ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: августа 2022 года</a:t>
            </a:r>
          </a:p>
          <a:p>
            <a:pPr marL="342900" indent="-342900" algn="l">
              <a:lnSpc>
                <a:spcPct val="150000"/>
              </a:lnSpc>
            </a:pPr>
            <a:endParaRPr lang="ru-RU" sz="12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6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431771"/>
              </p:ext>
            </p:extLst>
          </p:nvPr>
        </p:nvGraphicFramePr>
        <p:xfrm>
          <a:off x="455906" y="2435838"/>
          <a:ext cx="6391275" cy="40830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30056"/>
                <a:gridCol w="3961219"/>
              </a:tblGrid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Доска почета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 ед.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ВИЗУАЛЬНЫЕ ОБРАЗЫ И СХЕМЫ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0394" y="1162680"/>
            <a:ext cx="4347941" cy="2652366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7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53669" y="1156625"/>
            <a:ext cx="4057271" cy="2652366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Таежный\КГС\2022\г.п.Таежный Размещение на портале открытый регион\2 Общественная территория ул. Железнодорожная (доска почета)\фото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8" y="1162680"/>
            <a:ext cx="4133975" cy="265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51" y="1199014"/>
            <a:ext cx="3743303" cy="256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ФИНАНСИРОВАНИЕ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8428" y="1225057"/>
            <a:ext cx="3432043" cy="3586429"/>
          </a:xfrm>
        </p:spPr>
        <p:txBody>
          <a:bodyPr>
            <a:normAutofit/>
          </a:bodyPr>
          <a:lstStyle/>
          <a:p>
            <a:pPr marL="342900" algn="just">
              <a:lnSpc>
                <a:spcPct val="150000"/>
              </a:lnSpc>
              <a:spcBef>
                <a:spcPts val="0"/>
              </a:spcBef>
            </a:pPr>
            <a:r>
              <a:rPr lang="ru-RU" sz="1200" dirty="0">
                <a:solidFill>
                  <a:srgbClr val="3D424E"/>
                </a:solidFill>
                <a:latin typeface="Cera Pro" pitchFamily="2" charset="0"/>
              </a:rPr>
              <a:t>Финансирование проекта </a:t>
            </a:r>
            <a:r>
              <a:rPr lang="ru-RU" sz="1200" dirty="0">
                <a:solidFill>
                  <a:srgbClr val="3D424E"/>
                </a:solidFill>
                <a:latin typeface="Cera Pro" pitchFamily="2" charset="0"/>
              </a:rPr>
              <a:t>«Обустройство Доски почета жителей </a:t>
            </a:r>
            <a:r>
              <a:rPr lang="ru-RU" sz="1200" dirty="0" err="1">
                <a:solidFill>
                  <a:srgbClr val="3D424E"/>
                </a:solidFill>
                <a:latin typeface="Cera Pro" pitchFamily="2" charset="0"/>
              </a:rPr>
              <a:t>г.п</a:t>
            </a:r>
            <a:r>
              <a:rPr lang="ru-RU" sz="1200" dirty="0">
                <a:solidFill>
                  <a:srgbClr val="3D424E"/>
                </a:solidFill>
                <a:latin typeface="Cera Pro" pitchFamily="2" charset="0"/>
              </a:rPr>
              <a:t>. Таёжный» </a:t>
            </a:r>
            <a:r>
              <a:rPr lang="ru-RU" sz="1200" dirty="0">
                <a:solidFill>
                  <a:srgbClr val="3D424E"/>
                </a:solidFill>
                <a:latin typeface="Cera Pro" pitchFamily="2" charset="0"/>
              </a:rPr>
              <a:t>будет </a:t>
            </a:r>
            <a:r>
              <a:rPr lang="ru-RU" sz="1200" dirty="0" smtClean="0">
                <a:solidFill>
                  <a:srgbClr val="3D424E"/>
                </a:solidFill>
                <a:latin typeface="Cera Pro" pitchFamily="2" charset="0"/>
              </a:rPr>
              <a:t>осуществляться в </a:t>
            </a:r>
            <a:r>
              <a:rPr lang="ru-RU" sz="1200" dirty="0">
                <a:solidFill>
                  <a:srgbClr val="3D424E"/>
                </a:solidFill>
                <a:latin typeface="Cera Pro" pitchFamily="2" charset="0"/>
              </a:rPr>
              <a:t>рамках программы «Формирование комфортной городской среды на территории городского поселения Таёжный».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995286"/>
              </p:ext>
            </p:extLst>
          </p:nvPr>
        </p:nvGraphicFramePr>
        <p:xfrm>
          <a:off x="323528" y="1225057"/>
          <a:ext cx="4909457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1429657"/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Источник финансирования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Объем,</a:t>
                      </a:r>
                      <a:endParaRPr lang="ru-RU" sz="1400" baseline="0" dirty="0" smtClean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тыс. руб.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Доля в общем объеме,</a:t>
                      </a:r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 %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Федеральный</a:t>
                      </a:r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 бюджет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122,50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35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Региональный</a:t>
                      </a:r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 бюджет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192,50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55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Муниципальный бюджет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35,00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10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Внебюджетные источники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0,00 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Средства граждан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0,00 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Итого: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350,00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8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КГ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ФКГС</Template>
  <TotalTime>702</TotalTime>
  <Words>261</Words>
  <Application>Microsoft Office PowerPoint</Application>
  <PresentationFormat>Экран (16:9)</PresentationFormat>
  <Paragraphs>67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ФКГС</vt:lpstr>
      <vt:lpstr>ПРЕЗЕНТАЦИЯ ПРОЕКТА «Обустройство Доски почета жителей г.п. Таёжный»</vt:lpstr>
      <vt:lpstr>ОБЩАЯ ИНФОРМАЦИЯ</vt:lpstr>
      <vt:lpstr>СИТУАЦИОННЫЙ ПЛАН</vt:lpstr>
      <vt:lpstr>ФОТОФИКСАЦИЯ СУЩЕСТВУЮЩЕЙ СИТУАЦИИ</vt:lpstr>
      <vt:lpstr>ОПИСАНИЕ КОНЦЕПТУАЛЬНЫХ И ПРОЕКТНЫХ РЕШЕНИЙ</vt:lpstr>
      <vt:lpstr>ВИЗУАЛЬНЫЕ ОБРАЗЫ И СХЕМЫ</vt:lpstr>
      <vt:lpstr>ФИНАНСИРОВАНИЕ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«НАИМЕНОВАНИЕ ПРОЕКТА БЛАГОУСТРОЙСТВА»</dc:title>
  <dc:creator>HP-PC</dc:creator>
  <cp:lastModifiedBy>ZAM</cp:lastModifiedBy>
  <cp:revision>69</cp:revision>
  <cp:lastPrinted>2021-01-27T07:09:29Z</cp:lastPrinted>
  <dcterms:created xsi:type="dcterms:W3CDTF">2020-06-29T06:13:42Z</dcterms:created>
  <dcterms:modified xsi:type="dcterms:W3CDTF">2021-01-27T11:49:29Z</dcterms:modified>
</cp:coreProperties>
</file>